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7" r:id="rId3"/>
    <p:sldId id="272" r:id="rId4"/>
    <p:sldId id="281" r:id="rId5"/>
    <p:sldId id="268" r:id="rId6"/>
    <p:sldId id="271" r:id="rId7"/>
    <p:sldId id="269" r:id="rId8"/>
    <p:sldId id="270" r:id="rId9"/>
    <p:sldId id="278" r:id="rId10"/>
    <p:sldId id="280" r:id="rId11"/>
    <p:sldId id="273" r:id="rId12"/>
    <p:sldId id="274" r:id="rId13"/>
    <p:sldId id="276" r:id="rId14"/>
    <p:sldId id="277" r:id="rId15"/>
    <p:sldId id="28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FAB225A-2295-475B-91AC-1CC4FA4D676F}">
          <p14:sldIdLst>
            <p14:sldId id="263"/>
            <p14:sldId id="267"/>
            <p14:sldId id="272"/>
            <p14:sldId id="281"/>
            <p14:sldId id="268"/>
          </p14:sldIdLst>
        </p14:section>
        <p14:section name="Untitled Section" id="{EFD06DCF-BCA9-4E9E-B670-338CE5A45444}">
          <p14:sldIdLst>
            <p14:sldId id="271"/>
            <p14:sldId id="269"/>
            <p14:sldId id="270"/>
            <p14:sldId id="278"/>
            <p14:sldId id="280"/>
            <p14:sldId id="273"/>
            <p14:sldId id="274"/>
            <p14:sldId id="276"/>
          </p14:sldIdLst>
        </p14:section>
        <p14:section name="Untitled Section" id="{BF9F03A3-59DB-40CF-9F7E-6D1B13317C87}">
          <p14:sldIdLst>
            <p14:sldId id="277"/>
            <p14:sldId id="28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02" y="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5" y="109850"/>
            <a:ext cx="9067800" cy="6595750"/>
          </a:xfrm>
          <a:ln w="76200">
            <a:solidFill>
              <a:srgbClr val="C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04800" y="457200"/>
            <a:ext cx="8153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66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সকল ছাত্র/ছাত্রীদের প্রতি</a:t>
            </a:r>
          </a:p>
          <a:p>
            <a:pPr algn="ctr"/>
            <a:r>
              <a:rPr lang="bn-BD" sz="66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স্বাগতম রইল।</a:t>
            </a:r>
            <a:endParaRPr lang="en-US" sz="66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57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13600" y="685800"/>
            <a:ext cx="8229600" cy="2590800"/>
          </a:xfrm>
          <a:prstGeom prst="round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2800" dirty="0">
                <a:solidFill>
                  <a:srgbClr val="C00000"/>
                </a:solidFill>
              </a:rPr>
              <a:t>এখানে একটি ভিডিও ছবি দেখলে কেমন হয় ......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800" y="4114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http://www.youtube.com/watch?v=082YytkI8eo</a:t>
            </a:r>
          </a:p>
        </p:txBody>
      </p:sp>
    </p:spTree>
    <p:extLst>
      <p:ext uri="{BB962C8B-B14F-4D97-AF65-F5344CB8AC3E}">
        <p14:creationId xmlns:p14="http://schemas.microsoft.com/office/powerpoint/2010/main" val="89711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2856125"/>
            <a:ext cx="8382000" cy="156966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8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  <a:sym typeface="Webdings"/>
              </a:rPr>
              <a:t></a:t>
            </a:r>
            <a:r>
              <a:rPr lang="bn-BD" sz="48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শিল্প ভিত্তিক সমাজ সম্পর্কে আলোচনা    </a:t>
            </a:r>
          </a:p>
          <a:p>
            <a:r>
              <a:rPr lang="bn-BD" sz="48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en-US" sz="48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8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কর ।</a:t>
            </a:r>
            <a:r>
              <a:rPr lang="bn-BD" sz="4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1592287" y="304800"/>
            <a:ext cx="6893622" cy="2438400"/>
          </a:xfrm>
          <a:prstGeom prst="down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100" y="304800"/>
            <a:ext cx="3429000" cy="1524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082642" y="1745675"/>
            <a:ext cx="17407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দলীয়কাজ</a:t>
            </a:r>
            <a:endParaRPr lang="en-US" sz="40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27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2133600" y="228600"/>
            <a:ext cx="4114800" cy="2667000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7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7200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3276600"/>
            <a:ext cx="7162800" cy="17543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১। সমাজ  কি।</a:t>
            </a:r>
          </a:p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২। বৃহত্তর সমাজ কাকে বলে।</a:t>
            </a:r>
          </a:p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৩। শিল্প ভিত্তিক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সমাজ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সম্পর্কে বর্ননা কর।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61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4191" y="3846616"/>
            <a:ext cx="8221684" cy="144655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  <a:sym typeface="Webdings"/>
              </a:rPr>
              <a:t>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কৃষিভিত্তিক </a:t>
            </a:r>
            <a:r>
              <a:rPr lang="bn-BD" sz="4400" dirty="0">
                <a:latin typeface="NikoshBAN" pitchFamily="2" charset="0"/>
                <a:cs typeface="NikoshBAN" pitchFamily="2" charset="0"/>
              </a:rPr>
              <a:t>ও 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শিল্পভিত্তিক সমাজের একটি                                             </a:t>
            </a:r>
          </a:p>
          <a:p>
            <a:r>
              <a:rPr lang="bn-BD" sz="44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4400" dirty="0" smtClean="0">
                <a:latin typeface="NikoshBAN" pitchFamily="2" charset="0"/>
                <a:cs typeface="NikoshBAN" pitchFamily="2" charset="0"/>
              </a:rPr>
              <a:t>    তালিকা তৈরী কর।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69500" y="248728"/>
            <a:ext cx="3441875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bn-BD" sz="166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  <a:sym typeface="Webdings"/>
              </a:rPr>
              <a:t></a:t>
            </a:r>
            <a:endParaRPr lang="en-US" sz="23900" dirty="0">
              <a:solidFill>
                <a:prstClr val="black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3918875" y="533400"/>
            <a:ext cx="4419600" cy="2590800"/>
          </a:xfrm>
          <a:prstGeom prst="leftArrow">
            <a:avLst/>
          </a:prstGeom>
          <a:blipFill>
            <a:blip r:embed="rId3"/>
            <a:tile tx="0" ty="0" sx="100000" sy="100000" flip="none" algn="tl"/>
          </a:blip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6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32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81" y="228600"/>
            <a:ext cx="8839200" cy="6019800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573481" y="3810000"/>
            <a:ext cx="62484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n-BD" sz="13800" dirty="0">
                <a:solidFill>
                  <a:schemeClr val="tx2">
                    <a:lumMod val="75000"/>
                  </a:schemeClr>
                </a:solidFill>
              </a:rPr>
              <a:t>ধন্যবাদ</a:t>
            </a:r>
          </a:p>
        </p:txBody>
      </p:sp>
    </p:spTree>
    <p:extLst>
      <p:ext uri="{BB962C8B-B14F-4D97-AF65-F5344CB8AC3E}">
        <p14:creationId xmlns:p14="http://schemas.microsoft.com/office/powerpoint/2010/main" val="230837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xit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http://www.youtube.com/watch?v=_W2y-cbwLdk</a:t>
            </a:r>
          </a:p>
        </p:txBody>
      </p:sp>
    </p:spTree>
    <p:extLst>
      <p:ext uri="{BB962C8B-B14F-4D97-AF65-F5344CB8AC3E}">
        <p14:creationId xmlns:p14="http://schemas.microsoft.com/office/powerpoint/2010/main" val="298507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9600" y="2209800"/>
            <a:ext cx="4572000" cy="4343400"/>
          </a:xfrm>
          <a:blipFill>
            <a:blip r:embed="rId2"/>
            <a:tile tx="0" ty="0" sx="100000" sy="100000" flip="none" algn="tl"/>
          </a:blipFill>
          <a:ln w="76200">
            <a:solidFill>
              <a:srgbClr val="C00000"/>
            </a:solidFill>
          </a:ln>
        </p:spPr>
        <p:txBody>
          <a:bodyPr>
            <a:noAutofit/>
          </a:bodyPr>
          <a:lstStyle/>
          <a:p>
            <a:pPr marL="457200" lvl="1" indent="0">
              <a:buNone/>
            </a:pPr>
            <a:endParaRPr lang="bn-BD" sz="700" b="1" dirty="0" smtClean="0">
              <a:latin typeface="NikoshBAN" pitchFamily="2" charset="0"/>
              <a:cs typeface="NikoshBAN" pitchFamily="2" charset="0"/>
            </a:endParaRPr>
          </a:p>
          <a:p>
            <a:pPr marL="457200" lvl="1" indent="0">
              <a:buNone/>
            </a:pP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 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৬ষ্ঠ</a:t>
            </a:r>
          </a:p>
          <a:p>
            <a:pPr marL="457200" lvl="1" indent="0">
              <a:buNone/>
            </a:pP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বিষয়ঃ  বাংলাদেশ ও বিশ্ব </a:t>
            </a:r>
          </a:p>
          <a:p>
            <a:pPr marL="457200" lvl="1" indent="0">
              <a:buNone/>
            </a:pPr>
            <a:r>
              <a:rPr lang="bn-BD" sz="36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         </a:t>
            </a:r>
            <a:r>
              <a:rPr lang="en-US" sz="3600" b="1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smtClean="0">
                <a:latin typeface="NikoshBAN" pitchFamily="2" charset="0"/>
                <a:cs typeface="NikoshBAN" pitchFamily="2" charset="0"/>
              </a:rPr>
              <a:t>পরিচয়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।</a:t>
            </a:r>
          </a:p>
          <a:p>
            <a:pPr marL="457200" lvl="1" indent="0">
              <a:buNone/>
            </a:pP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সময়ঃ </a:t>
            </a:r>
            <a:r>
              <a:rPr lang="en-US" sz="36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৫০ মিনিট।</a:t>
            </a:r>
          </a:p>
          <a:p>
            <a:pPr marL="457200" lvl="1" indent="0">
              <a:buNone/>
            </a:pP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তারিখঃ ২৩/০৬/২০১৩ইং।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133600"/>
            <a:ext cx="3886200" cy="4461662"/>
          </a:xfrm>
          <a:blipFill>
            <a:blip r:embed="rId2"/>
            <a:tile tx="0" ty="0" sx="100000" sy="100000" flip="none" algn="tl"/>
          </a:blipFill>
          <a:ln w="762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 marL="0" indent="0" algn="ctr">
              <a:buNone/>
            </a:pPr>
            <a:r>
              <a:rPr lang="bn-BD" sz="34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মোঃ </a:t>
            </a:r>
            <a:r>
              <a:rPr lang="bn-BD" sz="34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নুরন্নবী চৌধুরী</a:t>
            </a:r>
            <a:br>
              <a:rPr lang="bn-BD" sz="34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</a:br>
            <a:r>
              <a:rPr lang="bn-BD" sz="34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প্রভাষক- কম্পিউটার  শিক্ষা</a:t>
            </a:r>
            <a:br>
              <a:rPr lang="bn-BD" sz="34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</a:br>
            <a:r>
              <a:rPr lang="bn-BD" sz="34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ঘোড়াঘাট ডিগ্রী কলজে </a:t>
            </a:r>
            <a:br>
              <a:rPr lang="bn-BD" sz="34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</a:br>
            <a:r>
              <a:rPr lang="bn-BD" sz="34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ওসমানপুর, ঘোড়াঘাট</a:t>
            </a:r>
            <a:r>
              <a:rPr lang="bn-BD" sz="34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,</a:t>
            </a:r>
          </a:p>
          <a:p>
            <a:pPr marL="0" indent="0" algn="ctr">
              <a:buNone/>
            </a:pPr>
            <a:r>
              <a:rPr lang="bn-BD" sz="34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দিনাজপুর।</a:t>
            </a:r>
            <a:endParaRPr lang="en-US" sz="34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5" name="Horizontal Scroll 4"/>
          <p:cNvSpPr/>
          <p:nvPr/>
        </p:nvSpPr>
        <p:spPr>
          <a:xfrm>
            <a:off x="914400" y="15825"/>
            <a:ext cx="7409224" cy="1865425"/>
          </a:xfrm>
          <a:prstGeom prst="horizontalScroll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9600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9600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66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orizontal Scroll 32"/>
          <p:cNvSpPr/>
          <p:nvPr/>
        </p:nvSpPr>
        <p:spPr>
          <a:xfrm>
            <a:off x="2943101" y="-25725"/>
            <a:ext cx="2971799" cy="1600200"/>
          </a:xfrm>
          <a:prstGeom prst="horizontalScroll">
            <a:avLst/>
          </a:prstGeom>
          <a:blipFill>
            <a:blip r:embed="rId2"/>
            <a:tile tx="0" ty="0" sx="100000" sy="100000" flip="none" algn="tl"/>
          </a:blip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পাঠ </a:t>
            </a:r>
            <a:r>
              <a:rPr lang="bn-BD" sz="480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শিরোনাম</a:t>
            </a:r>
            <a:endParaRPr lang="en-US" sz="480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63" y="76498"/>
            <a:ext cx="2999012" cy="2514302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375" y="3010648"/>
            <a:ext cx="4274364" cy="3376302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6" y="76498"/>
            <a:ext cx="2827320" cy="2514302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092525" y="2590800"/>
            <a:ext cx="96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 পরিবার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8100" y="257299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কয়েকটি পরিবার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066800" y="6480616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      একটি আদিম সমাজ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3163" y="6410700"/>
            <a:ext cx="801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>
                <a:latin typeface="NikoshBAN" pitchFamily="2" charset="0"/>
                <a:cs typeface="NikoshBAN" pitchFamily="2" charset="0"/>
              </a:rPr>
              <a:t>পিপড়া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80" y="3030539"/>
            <a:ext cx="4284520" cy="346803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67557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874325"/>
            <a:ext cx="8915400" cy="251460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50" y="121725"/>
            <a:ext cx="4583198" cy="3332413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239988" y="3483227"/>
            <a:ext cx="731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সমাজ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43600" y="3490966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>
                <a:latin typeface="NikoshBAN" pitchFamily="2" charset="0"/>
                <a:cs typeface="NikoshBAN" pitchFamily="2" charset="0"/>
              </a:rPr>
              <a:t>আদিম সমাজ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1800" y="6436426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আদিম সমাজে </a:t>
            </a:r>
            <a:r>
              <a:rPr lang="bn-BD" smtClean="0">
                <a:latin typeface="NikoshBAN" pitchFamily="2" charset="0"/>
                <a:cs typeface="NikoshBAN" pitchFamily="2" charset="0"/>
              </a:rPr>
              <a:t>ব্যবহৃত হাতিয়ার</a:t>
            </a:r>
            <a:endParaRPr lang="en-US" dirty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601" y="121724"/>
            <a:ext cx="3897926" cy="3395357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88477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765" y="2087087"/>
            <a:ext cx="4038600" cy="419695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11" name="Down Arrow 10"/>
          <p:cNvSpPr/>
          <p:nvPr/>
        </p:nvSpPr>
        <p:spPr>
          <a:xfrm>
            <a:off x="2354275" y="46512"/>
            <a:ext cx="4876800" cy="2040575"/>
          </a:xfrm>
          <a:prstGeom prst="downArrow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rgbClr val="660033"/>
                </a:solidFill>
                <a:latin typeface="NikoshBAN" pitchFamily="2" charset="0"/>
                <a:cs typeface="NikoshBAN" pitchFamily="2" charset="0"/>
              </a:rPr>
              <a:t>আজেকর </a:t>
            </a:r>
          </a:p>
          <a:p>
            <a:pPr algn="ctr"/>
            <a:r>
              <a:rPr lang="bn-BD" sz="3200" dirty="0" smtClean="0">
                <a:solidFill>
                  <a:srgbClr val="660033"/>
                </a:solidFill>
                <a:latin typeface="NikoshBAN" pitchFamily="2" charset="0"/>
                <a:cs typeface="NikoshBAN" pitchFamily="2" charset="0"/>
              </a:rPr>
              <a:t>পাঠ শিরোনাম</a:t>
            </a:r>
            <a:endParaRPr lang="bn-BD" sz="2400" dirty="0" smtClean="0">
              <a:solidFill>
                <a:srgbClr val="660033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4000" dirty="0" smtClean="0">
                <a:solidFill>
                  <a:srgbClr val="660033"/>
                </a:solidFill>
                <a:latin typeface="NikoshBAN" pitchFamily="2" charset="0"/>
                <a:cs typeface="NikoshBAN" pitchFamily="2" charset="0"/>
              </a:rPr>
              <a:t>সমাজের কথা</a:t>
            </a:r>
            <a:endParaRPr lang="en-US" sz="4000" dirty="0">
              <a:solidFill>
                <a:srgbClr val="660033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62" y="2094002"/>
            <a:ext cx="4495800" cy="419695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95101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83299" y="6436626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>
                <a:latin typeface="NikoshBAN" pitchFamily="2" charset="0"/>
                <a:cs typeface="NikoshBAN" pitchFamily="2" charset="0"/>
              </a:rPr>
              <a:t> শিল্প ভিত্তিক সমাজ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17964" y="304779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শিকার ও খাদ্য ভিত্তিক সমাজ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005" y="51298"/>
            <a:ext cx="3385444" cy="2915551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336484" y="2966849"/>
            <a:ext cx="214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dirty="0" smtClean="0">
                <a:latin typeface="NikoshBAN" pitchFamily="2" charset="0"/>
                <a:cs typeface="NikoshBAN" pitchFamily="2" charset="0"/>
              </a:rPr>
              <a:t>  পশু </a:t>
            </a:r>
            <a:r>
              <a:rPr lang="bn-BD" dirty="0">
                <a:latin typeface="NikoshBAN" pitchFamily="2" charset="0"/>
                <a:cs typeface="NikoshBAN" pitchFamily="2" charset="0"/>
              </a:rPr>
              <a:t>পালন ভিত্তিক সমাজ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9" r="48941"/>
          <a:stretch/>
        </p:blipFill>
        <p:spPr>
          <a:xfrm>
            <a:off x="2767943" y="45963"/>
            <a:ext cx="2814915" cy="292088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" y="3376756"/>
            <a:ext cx="4114800" cy="30737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5975" y="6450482"/>
            <a:ext cx="165735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কৃষি </a:t>
            </a:r>
            <a:r>
              <a:rPr lang="bn-BD" dirty="0">
                <a:latin typeface="NikoshBAN" pitchFamily="2" charset="0"/>
                <a:cs typeface="NikoshBAN" pitchFamily="2" charset="0"/>
              </a:rPr>
              <a:t>ভিত্তিক সমাজ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03" y="3330847"/>
            <a:ext cx="4267200" cy="311963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5" y="51299"/>
            <a:ext cx="2512250" cy="291555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86381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wn Arrow 1"/>
          <p:cNvSpPr/>
          <p:nvPr/>
        </p:nvSpPr>
        <p:spPr>
          <a:xfrm>
            <a:off x="1905000" y="0"/>
            <a:ext cx="4876800" cy="2438400"/>
          </a:xfrm>
          <a:prstGeom prst="downArrow">
            <a:avLst/>
          </a:prstGeom>
          <a:blipFill>
            <a:blip r:embed="rId2"/>
            <a:tile tx="0" ty="0" sx="100000" sy="100000" flip="none" algn="tl"/>
          </a:blip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b="1" dirty="0" smtClean="0">
                <a:solidFill>
                  <a:schemeClr val="tx1"/>
                </a:solidFill>
              </a:rPr>
              <a:t>শিখনফল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4061698"/>
            <a:ext cx="8763000" cy="184665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bn-BD" sz="3200" b="1" dirty="0" smtClean="0">
                <a:latin typeface="NikoshBAN" pitchFamily="2" charset="0"/>
                <a:cs typeface="NikoshBAN" pitchFamily="2" charset="0"/>
                <a:sym typeface="Wingdings"/>
              </a:rPr>
              <a:t>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সমাজ কি ভাবে গঠিত হয় তা বর্ননা করতে পারবে।</a:t>
            </a:r>
          </a:p>
          <a:p>
            <a:r>
              <a:rPr lang="bn-BD" sz="3200" b="1" dirty="0">
                <a:latin typeface="NikoshBAN" pitchFamily="2" charset="0"/>
                <a:cs typeface="NikoshBAN" pitchFamily="2" charset="0"/>
                <a:sym typeface="Wingdings"/>
              </a:rPr>
              <a:t></a:t>
            </a:r>
            <a:r>
              <a:rPr lang="bn-BD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কৃষি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ভিত্তিক সমাজ সম্পর্কে বলতে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bn-BD" sz="3200" b="1" dirty="0">
                <a:latin typeface="NikoshBAN" pitchFamily="2" charset="0"/>
                <a:cs typeface="NikoshBAN" pitchFamily="2" charset="0"/>
                <a:sym typeface="Wingdings"/>
              </a:rPr>
              <a:t></a:t>
            </a:r>
            <a:r>
              <a:rPr lang="bn-BD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সমাজ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বিকাশের বিভিন্ন স্তর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সম্পর্কে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সনাক্ত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করতে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পারবে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।</a:t>
            </a:r>
          </a:p>
          <a:p>
            <a:r>
              <a:rPr lang="bn-BD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228600" y="2971800"/>
            <a:ext cx="8839200" cy="838200"/>
          </a:xfrm>
          <a:prstGeom prst="flowChartAlternateProcess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</a:rPr>
              <a:t>এই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পাঠ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শেষে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bn-BD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শিক্ষা</a:t>
            </a:r>
            <a:r>
              <a:rPr lang="bn-BD" sz="3200" b="1" dirty="0">
                <a:solidFill>
                  <a:schemeClr val="tx1"/>
                </a:solidFill>
              </a:rPr>
              <a:t>র্থী</a:t>
            </a:r>
            <a:r>
              <a:rPr lang="en-US" sz="3200" b="1" dirty="0" err="1">
                <a:solidFill>
                  <a:schemeClr val="tx1"/>
                </a:solidFill>
              </a:rPr>
              <a:t>রা</a:t>
            </a:r>
            <a:r>
              <a:rPr lang="bn-BD" sz="3200" b="1" dirty="0">
                <a:solidFill>
                  <a:schemeClr val="tx1"/>
                </a:solidFill>
              </a:rPr>
              <a:t> জানতে পারবে . . . . . </a:t>
            </a:r>
            <a:r>
              <a:rPr lang="bn-BD" sz="3200" b="1" dirty="0" smtClean="0">
                <a:solidFill>
                  <a:schemeClr val="tx1"/>
                </a:solidFill>
              </a:rPr>
              <a:t>. </a:t>
            </a:r>
            <a:r>
              <a:rPr lang="en-US" sz="3200" b="1" dirty="0" smtClean="0">
                <a:solidFill>
                  <a:schemeClr val="tx1"/>
                </a:solidFill>
              </a:rPr>
              <a:t>  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58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981200"/>
            <a:ext cx="3810000" cy="403860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57400"/>
            <a:ext cx="4567939" cy="3962400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sp>
        <p:nvSpPr>
          <p:cNvPr id="4" name="Horizontal Scroll 3"/>
          <p:cNvSpPr/>
          <p:nvPr/>
        </p:nvSpPr>
        <p:spPr>
          <a:xfrm>
            <a:off x="1066800" y="3958"/>
            <a:ext cx="7315200" cy="1676400"/>
          </a:xfrm>
          <a:prstGeom prst="horizontalScroll">
            <a:avLst/>
          </a:prstGeom>
          <a:blipFill>
            <a:blip r:embed="rId4"/>
            <a:tile tx="0" ty="0" sx="100000" sy="100000" flip="none" algn="tl"/>
          </a:blip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000" b="1" dirty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উপস্থাপন</a:t>
            </a:r>
            <a:endParaRPr lang="en-US" sz="80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51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33" y="93025"/>
            <a:ext cx="4267200" cy="280257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01" y="3159825"/>
            <a:ext cx="4419600" cy="35052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933" y="3151908"/>
            <a:ext cx="4419600" cy="3536867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9" y="95000"/>
            <a:ext cx="4443351" cy="2800600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68902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177</Words>
  <Application>Microsoft Office PowerPoint</Application>
  <PresentationFormat>On-screen Show (4:3)</PresentationFormat>
  <Paragraphs>49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মোঃ নুরন্নবী চৌধুরী</dc:title>
  <dc:creator>Doel-1612i3</dc:creator>
  <cp:lastModifiedBy>Doel-1612i3</cp:lastModifiedBy>
  <cp:revision>182</cp:revision>
  <dcterms:created xsi:type="dcterms:W3CDTF">2006-08-16T00:00:00Z</dcterms:created>
  <dcterms:modified xsi:type="dcterms:W3CDTF">2013-06-29T09:33:01Z</dcterms:modified>
</cp:coreProperties>
</file>